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0"/>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83" r:id="rId25"/>
    <p:sldId id="484" r:id="rId26"/>
    <p:sldId id="460" r:id="rId27"/>
    <p:sldId id="461" r:id="rId28"/>
    <p:sldId id="467" r:id="rId29"/>
    <p:sldId id="468" r:id="rId30"/>
    <p:sldId id="469" r:id="rId31"/>
    <p:sldId id="277" r:id="rId32"/>
    <p:sldId id="319" r:id="rId33"/>
    <p:sldId id="273" r:id="rId34"/>
    <p:sldId id="455" r:id="rId35"/>
    <p:sldId id="267" r:id="rId36"/>
    <p:sldId id="275" r:id="rId37"/>
    <p:sldId id="268" r:id="rId38"/>
    <p:sldId id="27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83"/>
            <p14:sldId id="484"/>
            <p14:sldId id="460"/>
            <p14:sldId id="461"/>
            <p14:sldId id="467"/>
            <p14:sldId id="468"/>
            <p14:sldId id="469"/>
            <p14:sldId id="277"/>
            <p14:sldId id="319"/>
          </p14:sldIdLst>
        </p14:section>
        <p14:section name="Q &amp; A" id="{EC3F6F94-2D82-4EB0-B8B3-D1EDFDD37945}">
          <p14:sldIdLst>
            <p14:sldId id="273"/>
            <p14:sldId id="455"/>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470" autoAdjust="0"/>
  </p:normalViewPr>
  <p:slideViewPr>
    <p:cSldViewPr snapToGrid="0">
      <p:cViewPr varScale="1">
        <p:scale>
          <a:sx n="97" d="100"/>
          <a:sy n="97" d="100"/>
        </p:scale>
        <p:origin x="2088" y="7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18.06.2018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r>
              <a:rPr lang="en-US" dirty="0"/>
              <a:t> (ship it and overflow the database connection pool)</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for animation</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 team lead, who originally built the abstraction did not really have time to maintain the things</a:t>
            </a:r>
          </a:p>
          <a:p>
            <a:r>
              <a:rPr lang="en-US" dirty="0"/>
              <a:t>So the team extended it under pressure</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Penny pinching and batched cloud operations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2832111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showed the basic bits send and receive as well as </a:t>
            </a:r>
            <a:r>
              <a:rPr lang="en-US" dirty="0" err="1"/>
              <a:t>tx</a:t>
            </a:r>
            <a:endParaRPr lang="en-US" dirty="0"/>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02714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580350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job is to deliver business value and not write infrastructure</a:t>
            </a:r>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r>
              <a:rPr lang="en-US" dirty="0"/>
              <a:t> (Oh crap we do one message at a time)</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18.06.2018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18.06.2018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18.06.2018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18.06.2018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18.06.2018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18.06.2018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18.06.2018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18.06.2018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18.06.2018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18.06.2018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18.06.2018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18.06.2018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par>
                          <p:cTn id="15" fill="hold">
                            <p:stCondLst>
                              <p:cond delay="2000"/>
                            </p:stCondLst>
                            <p:childTnLst>
                              <p:par>
                                <p:cTn id="16" presetID="1" presetClass="emph" presetSubtype="2" fill="hold" nodeType="afterEffect">
                                  <p:stCondLst>
                                    <p:cond delay="0"/>
                                  </p:stCondLst>
                                  <p:childTnLst>
                                    <p:animClr clrSpc="rgb" dir="cw">
                                      <p:cBhvr>
                                        <p:cTn id="17" dur="1000" fill="hold"/>
                                        <p:tgtEl>
                                          <p:spTgt spid="4"/>
                                        </p:tgtEl>
                                        <p:attrNameLst>
                                          <p:attrName>fillcolor</p:attrName>
                                        </p:attrNameLst>
                                      </p:cBhvr>
                                      <p:to>
                                        <a:srgbClr val="FFAF00"/>
                                      </p:to>
                                    </p:animClr>
                                    <p:set>
                                      <p:cBhvr>
                                        <p:cTn id="18" dur="1000" fill="hold"/>
                                        <p:tgtEl>
                                          <p:spTgt spid="4"/>
                                        </p:tgtEl>
                                        <p:attrNameLst>
                                          <p:attrName>fill.type</p:attrName>
                                        </p:attrNameLst>
                                      </p:cBhvr>
                                      <p:to>
                                        <p:strVal val="solid"/>
                                      </p:to>
                                    </p:set>
                                    <p:set>
                                      <p:cBhvr>
                                        <p:cTn id="19" dur="1000" fill="hold"/>
                                        <p:tgtEl>
                                          <p:spTgt spid="4"/>
                                        </p:tgtEl>
                                        <p:attrNameLst>
                                          <p:attrName>fill.on</p:attrName>
                                        </p:attrNameLst>
                                      </p:cBhvr>
                                      <p:to>
                                        <p:strVal val="true"/>
                                      </p:to>
                                    </p:set>
                                  </p:childTnLst>
                                </p:cTn>
                              </p:par>
                            </p:childTnLst>
                          </p:cTn>
                        </p:par>
                        <p:par>
                          <p:cTn id="20" fill="hold">
                            <p:stCondLst>
                              <p:cond delay="3000"/>
                            </p:stCondLst>
                            <p:childTnLst>
                              <p:par>
                                <p:cTn id="21"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2" dur="1000" fill="hold"/>
                                        <p:tgtEl>
                                          <p:spTgt spid="4"/>
                                        </p:tgtEl>
                                        <p:attrNameLst>
                                          <p:attrName>ppt_x</p:attrName>
                                          <p:attrName>ppt_y</p:attrName>
                                        </p:attrNameLst>
                                      </p:cBhvr>
                                      <p:rCtr x="27331" y="2685"/>
                                    </p:animMotion>
                                  </p:childTnLst>
                                </p:cTn>
                              </p:par>
                            </p:childTnLst>
                          </p:cTn>
                        </p:par>
                        <p:par>
                          <p:cTn id="23" fill="hold">
                            <p:stCondLst>
                              <p:cond delay="4000"/>
                            </p:stCondLst>
                            <p:childTnLst>
                              <p:par>
                                <p:cTn id="24" presetID="1" presetClass="exit" presetSubtype="0" fill="hold" grpId="1" nodeType="afterEffect">
                                  <p:stCondLst>
                                    <p:cond delay="0"/>
                                  </p:stCondLst>
                                  <p:childTnLst>
                                    <p:set>
                                      <p:cBhvr>
                                        <p:cTn id="2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spTree>
    <p:extLst>
      <p:ext uri="{BB962C8B-B14F-4D97-AF65-F5344CB8AC3E}">
        <p14:creationId xmlns:p14="http://schemas.microsoft.com/office/powerpoint/2010/main" val="144902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xit" presetSubtype="0" fill="hold" grpId="0" nodeType="withEffect">
                                  <p:stCondLst>
                                    <p:cond delay="0"/>
                                  </p:stCondLst>
                                  <p:childTnLst>
                                    <p:animEffect transition="out" filter="fade">
                                      <p:cBhvr>
                                        <p:cTn id="6" dur="1000" accel="50000">
                                          <p:stCondLst>
                                            <p:cond delay="0"/>
                                          </p:stCondLst>
                                        </p:cTn>
                                        <p:tgtEl>
                                          <p:spTgt spid="2"/>
                                        </p:tgtEl>
                                      </p:cBhvr>
                                    </p:animEffect>
                                    <p:anim calcmode="lin" valueType="num">
                                      <p:cBhvr>
                                        <p:cTn id="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10" dur="1000"/>
                                        <p:tgtEl>
                                          <p:spTgt spid="2"/>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2"/>
                                        </p:tgtEl>
                                        <p:attrNameLst>
                                          <p:attrName>style.rotation</p:attrName>
                                        </p:attrNameLst>
                                      </p:cBhvr>
                                      <p:tavLst>
                                        <p:tav tm="0">
                                          <p:val>
                                            <p:fltVal val="0"/>
                                          </p:val>
                                        </p:tav>
                                        <p:tav tm="100000">
                                          <p:val>
                                            <p:fltVal val="-90"/>
                                          </p:val>
                                        </p:tav>
                                      </p:tavLst>
                                    </p:anim>
                                    <p:set>
                                      <p:cBhvr>
                                        <p:cTn id="14" dur="1" fill="hold">
                                          <p:stCondLst>
                                            <p:cond delay="999"/>
                                          </p:stCondLst>
                                        </p:cTn>
                                        <p:tgtEl>
                                          <p:spTgt spid="2"/>
                                        </p:tgtEl>
                                        <p:attrNameLst>
                                          <p:attrName>style.visibility</p:attrName>
                                        </p:attrNameLst>
                                      </p:cBhvr>
                                      <p:to>
                                        <p:strVal val="hidden"/>
                                      </p:to>
                                    </p:set>
                                  </p:childTnLst>
                                </p:cTn>
                              </p:par>
                              <p:par>
                                <p:cTn id="15" presetID="25" presetClass="exit" presetSubtype="0" fill="hold" grpId="0" nodeType="withEffect">
                                  <p:stCondLst>
                                    <p:cond delay="0"/>
                                  </p:stCondLst>
                                  <p:childTnLst>
                                    <p:animEffect transition="out" filter="fade">
                                      <p:cBhvr>
                                        <p:cTn id="16" dur="1000" accel="50000">
                                          <p:stCondLst>
                                            <p:cond delay="0"/>
                                          </p:stCondLst>
                                        </p:cTn>
                                        <p:tgtEl>
                                          <p:spTgt spid="4"/>
                                        </p:tgtEl>
                                      </p:cBhvr>
                                    </p:animEffect>
                                    <p:anim calcmode="lin" valueType="num">
                                      <p:cBhvr>
                                        <p:cTn id="1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20" dur="1000"/>
                                        <p:tgtEl>
                                          <p:spTgt spid="4"/>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4"/>
                                        </p:tgtEl>
                                        <p:attrNameLst>
                                          <p:attrName>style.rotation</p:attrName>
                                        </p:attrNameLst>
                                      </p:cBhvr>
                                      <p:tavLst>
                                        <p:tav tm="0">
                                          <p:val>
                                            <p:fltVal val="0"/>
                                          </p:val>
                                        </p:tav>
                                        <p:tav tm="100000">
                                          <p:val>
                                            <p:fltVal val="-90"/>
                                          </p:val>
                                        </p:tav>
                                      </p:tavLst>
                                    </p:anim>
                                    <p:set>
                                      <p:cBhvr>
                                        <p:cTn id="24" dur="1" fill="hold">
                                          <p:stCondLst>
                                            <p:cond delay="9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5" presetClass="exit" presetSubtype="0" fill="hold" grpId="0" nodeType="clickEffect">
                                  <p:stCondLst>
                                    <p:cond delay="0"/>
                                  </p:stCondLst>
                                  <p:childTnLst>
                                    <p:animEffect transition="out" filter="fade">
                                      <p:cBhvr>
                                        <p:cTn id="28" dur="1000" accel="50000">
                                          <p:stCondLst>
                                            <p:cond delay="0"/>
                                          </p:stCondLst>
                                        </p:cTn>
                                        <p:tgtEl>
                                          <p:spTgt spid="5"/>
                                        </p:tgtEl>
                                      </p:cBhvr>
                                    </p:animEffect>
                                    <p:anim calcmode="lin" valueType="num">
                                      <p:cBhvr>
                                        <p:cTn id="29"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30"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31"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32" dur="1000"/>
                                        <p:tgtEl>
                                          <p:spTgt spid="5"/>
                                        </p:tgtEl>
                                        <p:attrNameLst>
                                          <p:attrName>ppt_h</p:attrName>
                                        </p:attrNameLst>
                                      </p:cBhvr>
                                      <p:tavLst>
                                        <p:tav tm="0">
                                          <p:val>
                                            <p:strVal val="ppt_h"/>
                                          </p:val>
                                        </p:tav>
                                        <p:tav tm="100000">
                                          <p:val>
                                            <p:strVal val="ppt_h"/>
                                          </p:val>
                                        </p:tav>
                                      </p:tavLst>
                                    </p:anim>
                                    <p:anim calcmode="lin" valueType="num">
                                      <p:cBhvr>
                                        <p:cTn id="33"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4"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35" dur="500" accel="50000">
                                          <p:stCondLst>
                                            <p:cond delay="500"/>
                                          </p:stCondLst>
                                        </p:cTn>
                                        <p:tgtEl>
                                          <p:spTgt spid="5"/>
                                        </p:tgtEl>
                                        <p:attrNameLst>
                                          <p:attrName>style.rotation</p:attrName>
                                        </p:attrNameLst>
                                      </p:cBhvr>
                                      <p:tavLst>
                                        <p:tav tm="0">
                                          <p:val>
                                            <p:fltVal val="0"/>
                                          </p:val>
                                        </p:tav>
                                        <p:tav tm="100000">
                                          <p:val>
                                            <p:fltVal val="-90"/>
                                          </p:val>
                                        </p:tav>
                                      </p:tavLst>
                                    </p:anim>
                                    <p:set>
                                      <p:cBhvr>
                                        <p:cTn id="36" dur="1" fill="hold">
                                          <p:stCondLst>
                                            <p:cond delay="999"/>
                                          </p:stCondLst>
                                        </p:cTn>
                                        <p:tgtEl>
                                          <p:spTgt spid="5"/>
                                        </p:tgtEl>
                                        <p:attrNameLst>
                                          <p:attrName>style.visibility</p:attrName>
                                        </p:attrNameLst>
                                      </p:cBhvr>
                                      <p:to>
                                        <p:strVal val="hidden"/>
                                      </p:to>
                                    </p:set>
                                  </p:childTnLst>
                                </p:cTn>
                              </p:par>
                              <p:par>
                                <p:cTn id="37" presetID="25" presetClass="exit" presetSubtype="0" fill="hold" grpId="0" nodeType="withEffect">
                                  <p:stCondLst>
                                    <p:cond delay="0"/>
                                  </p:stCondLst>
                                  <p:childTnLst>
                                    <p:animEffect transition="out" filter="fade">
                                      <p:cBhvr>
                                        <p:cTn id="38" dur="1000" accel="50000">
                                          <p:stCondLst>
                                            <p:cond delay="0"/>
                                          </p:stCondLst>
                                        </p:cTn>
                                        <p:tgtEl>
                                          <p:spTgt spid="6"/>
                                        </p:tgtEl>
                                      </p:cBhvr>
                                    </p:animEffect>
                                    <p:anim calcmode="lin" valueType="num">
                                      <p:cBhvr>
                                        <p:cTn id="39"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40"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41"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42" dur="1000"/>
                                        <p:tgtEl>
                                          <p:spTgt spid="6"/>
                                        </p:tgtEl>
                                        <p:attrNameLst>
                                          <p:attrName>ppt_h</p:attrName>
                                        </p:attrNameLst>
                                      </p:cBhvr>
                                      <p:tavLst>
                                        <p:tav tm="0">
                                          <p:val>
                                            <p:strVal val="ppt_h"/>
                                          </p:val>
                                        </p:tav>
                                        <p:tav tm="100000">
                                          <p:val>
                                            <p:strVal val="ppt_h"/>
                                          </p:val>
                                        </p:tav>
                                      </p:tavLst>
                                    </p:anim>
                                    <p:anim calcmode="lin" valueType="num">
                                      <p:cBhvr>
                                        <p:cTn id="43"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4"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45" dur="500" accel="50000">
                                          <p:stCondLst>
                                            <p:cond delay="500"/>
                                          </p:stCondLst>
                                        </p:cTn>
                                        <p:tgtEl>
                                          <p:spTgt spid="6"/>
                                        </p:tgtEl>
                                        <p:attrNameLst>
                                          <p:attrName>style.rotation</p:attrName>
                                        </p:attrNameLst>
                                      </p:cBhvr>
                                      <p:tavLst>
                                        <p:tav tm="0">
                                          <p:val>
                                            <p:fltVal val="0"/>
                                          </p:val>
                                        </p:tav>
                                        <p:tav tm="100000">
                                          <p:val>
                                            <p:fltVal val="-90"/>
                                          </p:val>
                                        </p:tav>
                                      </p:tavLst>
                                    </p:anim>
                                    <p:set>
                                      <p:cBhvr>
                                        <p:cTn id="46" dur="1" fill="hold">
                                          <p:stCondLst>
                                            <p:cond delay="999"/>
                                          </p:stCondLst>
                                        </p:cTn>
                                        <p:tgtEl>
                                          <p:spTgt spid="6"/>
                                        </p:tgtEl>
                                        <p:attrNameLst>
                                          <p:attrName>style.visibility</p:attrName>
                                        </p:attrNameLst>
                                      </p:cBhvr>
                                      <p:to>
                                        <p:strVal val="hidden"/>
                                      </p:to>
                                    </p:set>
                                  </p:childTnLst>
                                </p:cTn>
                              </p:par>
                              <p:par>
                                <p:cTn id="47" presetID="25" presetClass="exit" presetSubtype="0" fill="hold" grpId="0" nodeType="withEffect">
                                  <p:stCondLst>
                                    <p:cond delay="0"/>
                                  </p:stCondLst>
                                  <p:childTnLst>
                                    <p:animEffect transition="out" filter="fade">
                                      <p:cBhvr>
                                        <p:cTn id="48" dur="1000" accel="50000">
                                          <p:stCondLst>
                                            <p:cond delay="0"/>
                                          </p:stCondLst>
                                        </p:cTn>
                                        <p:tgtEl>
                                          <p:spTgt spid="7"/>
                                        </p:tgtEl>
                                      </p:cBhvr>
                                    </p:animEffect>
                                    <p:anim calcmode="lin" valueType="num">
                                      <p:cBhvr>
                                        <p:cTn id="49"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50"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51"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52" dur="1000"/>
                                        <p:tgtEl>
                                          <p:spTgt spid="7"/>
                                        </p:tgtEl>
                                        <p:attrNameLst>
                                          <p:attrName>ppt_h</p:attrName>
                                        </p:attrNameLst>
                                      </p:cBhvr>
                                      <p:tavLst>
                                        <p:tav tm="0">
                                          <p:val>
                                            <p:strVal val="ppt_h"/>
                                          </p:val>
                                        </p:tav>
                                        <p:tav tm="100000">
                                          <p:val>
                                            <p:strVal val="ppt_h"/>
                                          </p:val>
                                        </p:tav>
                                      </p:tavLst>
                                    </p:anim>
                                    <p:anim calcmode="lin" valueType="num">
                                      <p:cBhvr>
                                        <p:cTn id="53"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54"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55" dur="500" accel="50000">
                                          <p:stCondLst>
                                            <p:cond delay="500"/>
                                          </p:stCondLst>
                                        </p:cTn>
                                        <p:tgtEl>
                                          <p:spTgt spid="7"/>
                                        </p:tgtEl>
                                        <p:attrNameLst>
                                          <p:attrName>style.rotation</p:attrName>
                                        </p:attrNameLst>
                                      </p:cBhvr>
                                      <p:tavLst>
                                        <p:tav tm="0">
                                          <p:val>
                                            <p:fltVal val="0"/>
                                          </p:val>
                                        </p:tav>
                                        <p:tav tm="100000">
                                          <p:val>
                                            <p:fltVal val="-90"/>
                                          </p:val>
                                        </p:tav>
                                      </p:tavLst>
                                    </p:anim>
                                    <p:set>
                                      <p:cBhvr>
                                        <p:cTn id="56" dur="1" fill="hold">
                                          <p:stCondLst>
                                            <p:cond delay="999"/>
                                          </p:stCondLst>
                                        </p:cTn>
                                        <p:tgtEl>
                                          <p:spTgt spid="7"/>
                                        </p:tgtEl>
                                        <p:attrNameLst>
                                          <p:attrName>style.visibility</p:attrName>
                                        </p:attrNameLst>
                                      </p:cBhvr>
                                      <p:to>
                                        <p:strVal val="hidden"/>
                                      </p:to>
                                    </p:set>
                                  </p:childTnLst>
                                </p:cTn>
                              </p:par>
                              <p:par>
                                <p:cTn id="57" presetID="25" presetClass="exit" presetSubtype="0" fill="hold" grpId="0" nodeType="withEffect">
                                  <p:stCondLst>
                                    <p:cond delay="0"/>
                                  </p:stCondLst>
                                  <p:childTnLst>
                                    <p:animEffect transition="out" filter="fade">
                                      <p:cBhvr>
                                        <p:cTn id="58" dur="1000" accel="50000">
                                          <p:stCondLst>
                                            <p:cond delay="0"/>
                                          </p:stCondLst>
                                        </p:cTn>
                                        <p:tgtEl>
                                          <p:spTgt spid="8"/>
                                        </p:tgtEl>
                                      </p:cBhvr>
                                    </p:animEffect>
                                    <p:anim calcmode="lin" valueType="num">
                                      <p:cBhvr>
                                        <p:cTn id="59" dur="500" accel="50000">
                                          <p:stCondLst>
                                            <p:cond delay="0"/>
                                          </p:stCondLst>
                                        </p:cTn>
                                        <p:tgtEl>
                                          <p:spTgt spid="8"/>
                                        </p:tgtEl>
                                        <p:attrNameLst>
                                          <p:attrName>ppt_y</p:attrName>
                                        </p:attrNameLst>
                                      </p:cBhvr>
                                      <p:tavLst>
                                        <p:tav tm="0">
                                          <p:val>
                                            <p:strVal val="ppt_y"/>
                                          </p:val>
                                        </p:tav>
                                        <p:tav tm="100000">
                                          <p:val>
                                            <p:strVal val="ppt_y+.1"/>
                                          </p:val>
                                        </p:tav>
                                      </p:tavLst>
                                    </p:anim>
                                    <p:anim calcmode="lin" valueType="num">
                                      <p:cBhvr>
                                        <p:cTn id="60" dur="500" decel="50000">
                                          <p:stCondLst>
                                            <p:cond delay="500"/>
                                          </p:stCondLst>
                                        </p:cTn>
                                        <p:tgtEl>
                                          <p:spTgt spid="8"/>
                                        </p:tgtEl>
                                        <p:attrNameLst>
                                          <p:attrName>ppt_y</p:attrName>
                                        </p:attrNameLst>
                                      </p:cBhvr>
                                      <p:tavLst>
                                        <p:tav tm="0">
                                          <p:val>
                                            <p:strVal val="ppt_y"/>
                                          </p:val>
                                        </p:tav>
                                        <p:tav tm="100000">
                                          <p:val>
                                            <p:strVal val="ppt_y-.1"/>
                                          </p:val>
                                        </p:tav>
                                      </p:tavLst>
                                    </p:anim>
                                    <p:anim calcmode="lin" valueType="num">
                                      <p:cBhvr>
                                        <p:cTn id="61" dur="500" accel="50000">
                                          <p:stCondLst>
                                            <p:cond delay="500"/>
                                          </p:stCondLst>
                                        </p:cTn>
                                        <p:tgtEl>
                                          <p:spTgt spid="8"/>
                                        </p:tgtEl>
                                        <p:attrNameLst>
                                          <p:attrName>ppt_x</p:attrName>
                                        </p:attrNameLst>
                                      </p:cBhvr>
                                      <p:tavLst>
                                        <p:tav tm="0">
                                          <p:val>
                                            <p:strVal val="ppt_x"/>
                                          </p:val>
                                        </p:tav>
                                        <p:tav tm="100000">
                                          <p:val>
                                            <p:strVal val="ppt_x+.4"/>
                                          </p:val>
                                        </p:tav>
                                      </p:tavLst>
                                    </p:anim>
                                    <p:anim calcmode="lin" valueType="num">
                                      <p:cBhvr>
                                        <p:cTn id="62" dur="1000"/>
                                        <p:tgtEl>
                                          <p:spTgt spid="8"/>
                                        </p:tgtEl>
                                        <p:attrNameLst>
                                          <p:attrName>ppt_h</p:attrName>
                                        </p:attrNameLst>
                                      </p:cBhvr>
                                      <p:tavLst>
                                        <p:tav tm="0">
                                          <p:val>
                                            <p:strVal val="ppt_h"/>
                                          </p:val>
                                        </p:tav>
                                        <p:tav tm="100000">
                                          <p:val>
                                            <p:strVal val="ppt_h"/>
                                          </p:val>
                                        </p:tav>
                                      </p:tavLst>
                                    </p:anim>
                                    <p:anim calcmode="lin" valueType="num">
                                      <p:cBhvr>
                                        <p:cTn id="63" dur="500" accel="50000">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4" dur="500" decel="50000">
                                          <p:stCondLst>
                                            <p:cond delay="500"/>
                                          </p:stCondLst>
                                        </p:cTn>
                                        <p:tgtEl>
                                          <p:spTgt spid="8"/>
                                        </p:tgtEl>
                                        <p:attrNameLst>
                                          <p:attrName>ppt_w</p:attrName>
                                        </p:attrNameLst>
                                      </p:cBhvr>
                                      <p:tavLst>
                                        <p:tav tm="0">
                                          <p:val>
                                            <p:strVal val="ppt_w"/>
                                          </p:val>
                                        </p:tav>
                                        <p:tav tm="100000">
                                          <p:val>
                                            <p:strVal val="ppt_w/.05"/>
                                          </p:val>
                                        </p:tav>
                                      </p:tavLst>
                                    </p:anim>
                                    <p:anim calcmode="lin" valueType="num">
                                      <p:cBhvr>
                                        <p:cTn id="65" dur="500" accel="50000">
                                          <p:stCondLst>
                                            <p:cond delay="500"/>
                                          </p:stCondLst>
                                        </p:cTn>
                                        <p:tgtEl>
                                          <p:spTgt spid="8"/>
                                        </p:tgtEl>
                                        <p:attrNameLst>
                                          <p:attrName>style.rotation</p:attrName>
                                        </p:attrNameLst>
                                      </p:cBhvr>
                                      <p:tavLst>
                                        <p:tav tm="0">
                                          <p:val>
                                            <p:fltVal val="0"/>
                                          </p:val>
                                        </p:tav>
                                        <p:tav tm="100000">
                                          <p:val>
                                            <p:fltVal val="-90"/>
                                          </p:val>
                                        </p:tav>
                                      </p:tavLst>
                                    </p:anim>
                                    <p:set>
                                      <p:cBhvr>
                                        <p:cTn id="66" dur="1" fill="hold">
                                          <p:stCondLst>
                                            <p:cond delay="999"/>
                                          </p:stCondLst>
                                        </p:cTn>
                                        <p:tgtEl>
                                          <p:spTgt spid="8"/>
                                        </p:tgtEl>
                                        <p:attrNameLst>
                                          <p:attrName>style.visibility</p:attrName>
                                        </p:attrNameLst>
                                      </p:cBhvr>
                                      <p:to>
                                        <p:strVal val="hidden"/>
                                      </p:to>
                                    </p:set>
                                  </p:childTnLst>
                                </p:cTn>
                              </p:par>
                              <p:par>
                                <p:cTn id="67" presetID="25" presetClass="exit" presetSubtype="0" fill="hold" nodeType="withEffect">
                                  <p:stCondLst>
                                    <p:cond delay="0"/>
                                  </p:stCondLst>
                                  <p:childTnLst>
                                    <p:animEffect transition="out" filter="fade">
                                      <p:cBhvr>
                                        <p:cTn id="68" dur="1000" accel="50000">
                                          <p:stCondLst>
                                            <p:cond delay="0"/>
                                          </p:stCondLst>
                                        </p:cTn>
                                        <p:tgtEl>
                                          <p:spTgt spid="11"/>
                                        </p:tgtEl>
                                      </p:cBhvr>
                                    </p:animEffect>
                                    <p:anim calcmode="lin" valueType="num">
                                      <p:cBhvr>
                                        <p:cTn id="69"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70"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71"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72" dur="1000"/>
                                        <p:tgtEl>
                                          <p:spTgt spid="11"/>
                                        </p:tgtEl>
                                        <p:attrNameLst>
                                          <p:attrName>ppt_h</p:attrName>
                                        </p:attrNameLst>
                                      </p:cBhvr>
                                      <p:tavLst>
                                        <p:tav tm="0">
                                          <p:val>
                                            <p:strVal val="ppt_h"/>
                                          </p:val>
                                        </p:tav>
                                        <p:tav tm="100000">
                                          <p:val>
                                            <p:strVal val="ppt_h"/>
                                          </p:val>
                                        </p:tav>
                                      </p:tavLst>
                                    </p:anim>
                                    <p:anim calcmode="lin" valueType="num">
                                      <p:cBhvr>
                                        <p:cTn id="73"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74"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75" dur="500" accel="50000">
                                          <p:stCondLst>
                                            <p:cond delay="500"/>
                                          </p:stCondLst>
                                        </p:cTn>
                                        <p:tgtEl>
                                          <p:spTgt spid="11"/>
                                        </p:tgtEl>
                                        <p:attrNameLst>
                                          <p:attrName>style.rotation</p:attrName>
                                        </p:attrNameLst>
                                      </p:cBhvr>
                                      <p:tavLst>
                                        <p:tav tm="0">
                                          <p:val>
                                            <p:fltVal val="0"/>
                                          </p:val>
                                        </p:tav>
                                        <p:tav tm="100000">
                                          <p:val>
                                            <p:fltVal val="-90"/>
                                          </p:val>
                                        </p:tav>
                                      </p:tavLst>
                                    </p:anim>
                                    <p:set>
                                      <p:cBhvr>
                                        <p:cTn id="76" dur="1" fill="hold">
                                          <p:stCondLst>
                                            <p:cond delay="999"/>
                                          </p:stCondLst>
                                        </p:cTn>
                                        <p:tgtEl>
                                          <p:spTgt spid="11"/>
                                        </p:tgtEl>
                                        <p:attrNameLst>
                                          <p:attrName>style.visibility</p:attrName>
                                        </p:attrNameLst>
                                      </p:cBhvr>
                                      <p:to>
                                        <p:strVal val="hidden"/>
                                      </p:to>
                                    </p:set>
                                  </p:childTnLst>
                                </p:cTn>
                              </p:par>
                              <p:par>
                                <p:cTn id="77" presetID="25" presetClass="exit" presetSubtype="0" fill="hold" nodeType="withEffect">
                                  <p:stCondLst>
                                    <p:cond delay="0"/>
                                  </p:stCondLst>
                                  <p:childTnLst>
                                    <p:animEffect transition="out" filter="fade">
                                      <p:cBhvr>
                                        <p:cTn id="78" dur="1000" accel="50000">
                                          <p:stCondLst>
                                            <p:cond delay="0"/>
                                          </p:stCondLst>
                                        </p:cTn>
                                        <p:tgtEl>
                                          <p:spTgt spid="14"/>
                                        </p:tgtEl>
                                      </p:cBhvr>
                                    </p:animEffect>
                                    <p:anim calcmode="lin" valueType="num">
                                      <p:cBhvr>
                                        <p:cTn id="79"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80"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81"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82" dur="1000"/>
                                        <p:tgtEl>
                                          <p:spTgt spid="14"/>
                                        </p:tgtEl>
                                        <p:attrNameLst>
                                          <p:attrName>ppt_h</p:attrName>
                                        </p:attrNameLst>
                                      </p:cBhvr>
                                      <p:tavLst>
                                        <p:tav tm="0">
                                          <p:val>
                                            <p:strVal val="ppt_h"/>
                                          </p:val>
                                        </p:tav>
                                        <p:tav tm="100000">
                                          <p:val>
                                            <p:strVal val="ppt_h"/>
                                          </p:val>
                                        </p:tav>
                                      </p:tavLst>
                                    </p:anim>
                                    <p:anim calcmode="lin" valueType="num">
                                      <p:cBhvr>
                                        <p:cTn id="83"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84"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85" dur="500" accel="50000">
                                          <p:stCondLst>
                                            <p:cond delay="500"/>
                                          </p:stCondLst>
                                        </p:cTn>
                                        <p:tgtEl>
                                          <p:spTgt spid="14"/>
                                        </p:tgtEl>
                                        <p:attrNameLst>
                                          <p:attrName>style.rotation</p:attrName>
                                        </p:attrNameLst>
                                      </p:cBhvr>
                                      <p:tavLst>
                                        <p:tav tm="0">
                                          <p:val>
                                            <p:fltVal val="0"/>
                                          </p:val>
                                        </p:tav>
                                        <p:tav tm="100000">
                                          <p:val>
                                            <p:fltVal val="-90"/>
                                          </p:val>
                                        </p:tav>
                                      </p:tavLst>
                                    </p:anim>
                                    <p:set>
                                      <p:cBhvr>
                                        <p:cTn id="86" dur="1" fill="hold">
                                          <p:stCondLst>
                                            <p:cond delay="999"/>
                                          </p:stCondLst>
                                        </p:cTn>
                                        <p:tgtEl>
                                          <p:spTgt spid="14"/>
                                        </p:tgtEl>
                                        <p:attrNameLst>
                                          <p:attrName>style.visibility</p:attrName>
                                        </p:attrNameLst>
                                      </p:cBhvr>
                                      <p:to>
                                        <p:strVal val="hidden"/>
                                      </p:to>
                                    </p:set>
                                  </p:childTnLst>
                                </p:cTn>
                              </p:par>
                              <p:par>
                                <p:cTn id="87" presetID="25" presetClass="exit" presetSubtype="0" fill="hold" grpId="0" nodeType="withEffect">
                                  <p:stCondLst>
                                    <p:cond delay="0"/>
                                  </p:stCondLst>
                                  <p:childTnLst>
                                    <p:animEffect transition="out" filter="fade">
                                      <p:cBhvr>
                                        <p:cTn id="88" dur="1000" accel="50000">
                                          <p:stCondLst>
                                            <p:cond delay="0"/>
                                          </p:stCondLst>
                                        </p:cTn>
                                        <p:tgtEl>
                                          <p:spTgt spid="17"/>
                                        </p:tgtEl>
                                      </p:cBhvr>
                                    </p:animEffect>
                                    <p:anim calcmode="lin" valueType="num">
                                      <p:cBhvr>
                                        <p:cTn id="89"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90"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91"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92" dur="1000"/>
                                        <p:tgtEl>
                                          <p:spTgt spid="17"/>
                                        </p:tgtEl>
                                        <p:attrNameLst>
                                          <p:attrName>ppt_h</p:attrName>
                                        </p:attrNameLst>
                                      </p:cBhvr>
                                      <p:tavLst>
                                        <p:tav tm="0">
                                          <p:val>
                                            <p:strVal val="ppt_h"/>
                                          </p:val>
                                        </p:tav>
                                        <p:tav tm="100000">
                                          <p:val>
                                            <p:strVal val="ppt_h"/>
                                          </p:val>
                                        </p:tav>
                                      </p:tavLst>
                                    </p:anim>
                                    <p:anim calcmode="lin" valueType="num">
                                      <p:cBhvr>
                                        <p:cTn id="93"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4"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95" dur="500" accel="50000">
                                          <p:stCondLst>
                                            <p:cond delay="500"/>
                                          </p:stCondLst>
                                        </p:cTn>
                                        <p:tgtEl>
                                          <p:spTgt spid="17"/>
                                        </p:tgtEl>
                                        <p:attrNameLst>
                                          <p:attrName>style.rotation</p:attrName>
                                        </p:attrNameLst>
                                      </p:cBhvr>
                                      <p:tavLst>
                                        <p:tav tm="0">
                                          <p:val>
                                            <p:fltVal val="0"/>
                                          </p:val>
                                        </p:tav>
                                        <p:tav tm="100000">
                                          <p:val>
                                            <p:fltVal val="-90"/>
                                          </p:val>
                                        </p:tav>
                                      </p:tavLst>
                                    </p:anim>
                                    <p:set>
                                      <p:cBhvr>
                                        <p:cTn id="96" dur="1" fill="hold">
                                          <p:stCondLst>
                                            <p:cond delay="999"/>
                                          </p:stCondLst>
                                        </p:cTn>
                                        <p:tgtEl>
                                          <p:spTgt spid="17"/>
                                        </p:tgtEl>
                                        <p:attrNameLst>
                                          <p:attrName>style.visibility</p:attrName>
                                        </p:attrNameLst>
                                      </p:cBhvr>
                                      <p:to>
                                        <p:strVal val="hidden"/>
                                      </p:to>
                                    </p:set>
                                  </p:childTnLst>
                                </p:cTn>
                              </p:par>
                              <p:par>
                                <p:cTn id="97" presetID="25" presetClass="exit" presetSubtype="0" fill="hold" nodeType="withEffect">
                                  <p:stCondLst>
                                    <p:cond delay="0"/>
                                  </p:stCondLst>
                                  <p:childTnLst>
                                    <p:animEffect transition="out" filter="fade">
                                      <p:cBhvr>
                                        <p:cTn id="98" dur="1000" accel="50000">
                                          <p:stCondLst>
                                            <p:cond delay="0"/>
                                          </p:stCondLst>
                                        </p:cTn>
                                        <p:tgtEl>
                                          <p:spTgt spid="20"/>
                                        </p:tgtEl>
                                      </p:cBhvr>
                                    </p:animEffect>
                                    <p:anim calcmode="lin" valueType="num">
                                      <p:cBhvr>
                                        <p:cTn id="99"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100"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101"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102" dur="1000"/>
                                        <p:tgtEl>
                                          <p:spTgt spid="20"/>
                                        </p:tgtEl>
                                        <p:attrNameLst>
                                          <p:attrName>ppt_h</p:attrName>
                                        </p:attrNameLst>
                                      </p:cBhvr>
                                      <p:tavLst>
                                        <p:tav tm="0">
                                          <p:val>
                                            <p:strVal val="ppt_h"/>
                                          </p:val>
                                        </p:tav>
                                        <p:tav tm="100000">
                                          <p:val>
                                            <p:strVal val="ppt_h"/>
                                          </p:val>
                                        </p:tav>
                                      </p:tavLst>
                                    </p:anim>
                                    <p:anim calcmode="lin" valueType="num">
                                      <p:cBhvr>
                                        <p:cTn id="103"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04"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105" dur="500" accel="50000">
                                          <p:stCondLst>
                                            <p:cond delay="500"/>
                                          </p:stCondLst>
                                        </p:cTn>
                                        <p:tgtEl>
                                          <p:spTgt spid="20"/>
                                        </p:tgtEl>
                                        <p:attrNameLst>
                                          <p:attrName>style.rotation</p:attrName>
                                        </p:attrNameLst>
                                      </p:cBhvr>
                                      <p:tavLst>
                                        <p:tav tm="0">
                                          <p:val>
                                            <p:fltVal val="0"/>
                                          </p:val>
                                        </p:tav>
                                        <p:tav tm="100000">
                                          <p:val>
                                            <p:fltVal val="-90"/>
                                          </p:val>
                                        </p:tav>
                                      </p:tavLst>
                                    </p:anim>
                                    <p:set>
                                      <p:cBhvr>
                                        <p:cTn id="106" dur="1" fill="hold">
                                          <p:stCondLst>
                                            <p:cond delay="999"/>
                                          </p:stCondLst>
                                        </p:cTn>
                                        <p:tgtEl>
                                          <p:spTgt spid="20"/>
                                        </p:tgtEl>
                                        <p:attrNameLst>
                                          <p:attrName>style.visibility</p:attrName>
                                        </p:attrNameLst>
                                      </p:cBhvr>
                                      <p:to>
                                        <p:strVal val="hidden"/>
                                      </p:to>
                                    </p:set>
                                  </p:childTnLst>
                                </p:cTn>
                              </p:par>
                              <p:par>
                                <p:cTn id="107" presetID="25" presetClass="exit" presetSubtype="0" fill="hold" nodeType="withEffect">
                                  <p:stCondLst>
                                    <p:cond delay="0"/>
                                  </p:stCondLst>
                                  <p:childTnLst>
                                    <p:animEffect transition="out" filter="fade">
                                      <p:cBhvr>
                                        <p:cTn id="108" dur="1000" accel="50000">
                                          <p:stCondLst>
                                            <p:cond delay="0"/>
                                          </p:stCondLst>
                                        </p:cTn>
                                        <p:tgtEl>
                                          <p:spTgt spid="25"/>
                                        </p:tgtEl>
                                      </p:cBhvr>
                                    </p:animEffect>
                                    <p:anim calcmode="lin" valueType="num">
                                      <p:cBhvr>
                                        <p:cTn id="109" dur="500" accel="50000">
                                          <p:stCondLst>
                                            <p:cond delay="0"/>
                                          </p:stCondLst>
                                        </p:cTn>
                                        <p:tgtEl>
                                          <p:spTgt spid="25"/>
                                        </p:tgtEl>
                                        <p:attrNameLst>
                                          <p:attrName>ppt_y</p:attrName>
                                        </p:attrNameLst>
                                      </p:cBhvr>
                                      <p:tavLst>
                                        <p:tav tm="0">
                                          <p:val>
                                            <p:strVal val="ppt_y"/>
                                          </p:val>
                                        </p:tav>
                                        <p:tav tm="100000">
                                          <p:val>
                                            <p:strVal val="ppt_y+.1"/>
                                          </p:val>
                                        </p:tav>
                                      </p:tavLst>
                                    </p:anim>
                                    <p:anim calcmode="lin" valueType="num">
                                      <p:cBhvr>
                                        <p:cTn id="110" dur="500" decel="50000">
                                          <p:stCondLst>
                                            <p:cond delay="500"/>
                                          </p:stCondLst>
                                        </p:cTn>
                                        <p:tgtEl>
                                          <p:spTgt spid="25"/>
                                        </p:tgtEl>
                                        <p:attrNameLst>
                                          <p:attrName>ppt_y</p:attrName>
                                        </p:attrNameLst>
                                      </p:cBhvr>
                                      <p:tavLst>
                                        <p:tav tm="0">
                                          <p:val>
                                            <p:strVal val="ppt_y"/>
                                          </p:val>
                                        </p:tav>
                                        <p:tav tm="100000">
                                          <p:val>
                                            <p:strVal val="ppt_y-.1"/>
                                          </p:val>
                                        </p:tav>
                                      </p:tavLst>
                                    </p:anim>
                                    <p:anim calcmode="lin" valueType="num">
                                      <p:cBhvr>
                                        <p:cTn id="111" dur="500" accel="50000">
                                          <p:stCondLst>
                                            <p:cond delay="500"/>
                                          </p:stCondLst>
                                        </p:cTn>
                                        <p:tgtEl>
                                          <p:spTgt spid="25"/>
                                        </p:tgtEl>
                                        <p:attrNameLst>
                                          <p:attrName>ppt_x</p:attrName>
                                        </p:attrNameLst>
                                      </p:cBhvr>
                                      <p:tavLst>
                                        <p:tav tm="0">
                                          <p:val>
                                            <p:strVal val="ppt_x"/>
                                          </p:val>
                                        </p:tav>
                                        <p:tav tm="100000">
                                          <p:val>
                                            <p:strVal val="ppt_x+.4"/>
                                          </p:val>
                                        </p:tav>
                                      </p:tavLst>
                                    </p:anim>
                                    <p:anim calcmode="lin" valueType="num">
                                      <p:cBhvr>
                                        <p:cTn id="112" dur="1000"/>
                                        <p:tgtEl>
                                          <p:spTgt spid="25"/>
                                        </p:tgtEl>
                                        <p:attrNameLst>
                                          <p:attrName>ppt_h</p:attrName>
                                        </p:attrNameLst>
                                      </p:cBhvr>
                                      <p:tavLst>
                                        <p:tav tm="0">
                                          <p:val>
                                            <p:strVal val="ppt_h"/>
                                          </p:val>
                                        </p:tav>
                                        <p:tav tm="100000">
                                          <p:val>
                                            <p:strVal val="ppt_h"/>
                                          </p:val>
                                        </p:tav>
                                      </p:tavLst>
                                    </p:anim>
                                    <p:anim calcmode="lin" valueType="num">
                                      <p:cBhvr>
                                        <p:cTn id="113" dur="500" accel="50000">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14" dur="500" decel="50000">
                                          <p:stCondLst>
                                            <p:cond delay="500"/>
                                          </p:stCondLst>
                                        </p:cTn>
                                        <p:tgtEl>
                                          <p:spTgt spid="25"/>
                                        </p:tgtEl>
                                        <p:attrNameLst>
                                          <p:attrName>ppt_w</p:attrName>
                                        </p:attrNameLst>
                                      </p:cBhvr>
                                      <p:tavLst>
                                        <p:tav tm="0">
                                          <p:val>
                                            <p:strVal val="ppt_w"/>
                                          </p:val>
                                        </p:tav>
                                        <p:tav tm="100000">
                                          <p:val>
                                            <p:strVal val="ppt_w/.05"/>
                                          </p:val>
                                        </p:tav>
                                      </p:tavLst>
                                    </p:anim>
                                    <p:anim calcmode="lin" valueType="num">
                                      <p:cBhvr>
                                        <p:cTn id="115" dur="500" accel="50000">
                                          <p:stCondLst>
                                            <p:cond delay="500"/>
                                          </p:stCondLst>
                                        </p:cTn>
                                        <p:tgtEl>
                                          <p:spTgt spid="25"/>
                                        </p:tgtEl>
                                        <p:attrNameLst>
                                          <p:attrName>style.rotation</p:attrName>
                                        </p:attrNameLst>
                                      </p:cBhvr>
                                      <p:tavLst>
                                        <p:tav tm="0">
                                          <p:val>
                                            <p:fltVal val="0"/>
                                          </p:val>
                                        </p:tav>
                                        <p:tav tm="100000">
                                          <p:val>
                                            <p:fltVal val="-90"/>
                                          </p:val>
                                        </p:tav>
                                      </p:tavLst>
                                    </p:anim>
                                    <p:set>
                                      <p:cBhvr>
                                        <p:cTn id="116" dur="1" fill="hold">
                                          <p:stCondLst>
                                            <p:cond delay="999"/>
                                          </p:stCondLst>
                                        </p:cTn>
                                        <p:tgtEl>
                                          <p:spTgt spid="25"/>
                                        </p:tgtEl>
                                        <p:attrNameLst>
                                          <p:attrName>style.visibility</p:attrName>
                                        </p:attrNameLst>
                                      </p:cBhvr>
                                      <p:to>
                                        <p:strVal val="hidden"/>
                                      </p:to>
                                    </p:set>
                                  </p:childTnLst>
                                </p:cTn>
                              </p:par>
                              <p:par>
                                <p:cTn id="117" presetID="25" presetClass="exit" presetSubtype="0" fill="hold" nodeType="withEffect">
                                  <p:stCondLst>
                                    <p:cond delay="0"/>
                                  </p:stCondLst>
                                  <p:childTnLst>
                                    <p:animEffect transition="out" filter="fade">
                                      <p:cBhvr>
                                        <p:cTn id="118" dur="1000" accel="50000">
                                          <p:stCondLst>
                                            <p:cond delay="0"/>
                                          </p:stCondLst>
                                        </p:cTn>
                                        <p:tgtEl>
                                          <p:spTgt spid="30"/>
                                        </p:tgtEl>
                                      </p:cBhvr>
                                    </p:animEffect>
                                    <p:anim calcmode="lin" valueType="num">
                                      <p:cBhvr>
                                        <p:cTn id="119" dur="500" accel="50000">
                                          <p:stCondLst>
                                            <p:cond delay="0"/>
                                          </p:stCondLst>
                                        </p:cTn>
                                        <p:tgtEl>
                                          <p:spTgt spid="30"/>
                                        </p:tgtEl>
                                        <p:attrNameLst>
                                          <p:attrName>ppt_y</p:attrName>
                                        </p:attrNameLst>
                                      </p:cBhvr>
                                      <p:tavLst>
                                        <p:tav tm="0">
                                          <p:val>
                                            <p:strVal val="ppt_y"/>
                                          </p:val>
                                        </p:tav>
                                        <p:tav tm="100000">
                                          <p:val>
                                            <p:strVal val="ppt_y+.1"/>
                                          </p:val>
                                        </p:tav>
                                      </p:tavLst>
                                    </p:anim>
                                    <p:anim calcmode="lin" valueType="num">
                                      <p:cBhvr>
                                        <p:cTn id="120" dur="500" decel="50000">
                                          <p:stCondLst>
                                            <p:cond delay="500"/>
                                          </p:stCondLst>
                                        </p:cTn>
                                        <p:tgtEl>
                                          <p:spTgt spid="30"/>
                                        </p:tgtEl>
                                        <p:attrNameLst>
                                          <p:attrName>ppt_y</p:attrName>
                                        </p:attrNameLst>
                                      </p:cBhvr>
                                      <p:tavLst>
                                        <p:tav tm="0">
                                          <p:val>
                                            <p:strVal val="ppt_y"/>
                                          </p:val>
                                        </p:tav>
                                        <p:tav tm="100000">
                                          <p:val>
                                            <p:strVal val="ppt_y-.1"/>
                                          </p:val>
                                        </p:tav>
                                      </p:tavLst>
                                    </p:anim>
                                    <p:anim calcmode="lin" valueType="num">
                                      <p:cBhvr>
                                        <p:cTn id="121" dur="500" accel="50000">
                                          <p:stCondLst>
                                            <p:cond delay="500"/>
                                          </p:stCondLst>
                                        </p:cTn>
                                        <p:tgtEl>
                                          <p:spTgt spid="30"/>
                                        </p:tgtEl>
                                        <p:attrNameLst>
                                          <p:attrName>ppt_x</p:attrName>
                                        </p:attrNameLst>
                                      </p:cBhvr>
                                      <p:tavLst>
                                        <p:tav tm="0">
                                          <p:val>
                                            <p:strVal val="ppt_x"/>
                                          </p:val>
                                        </p:tav>
                                        <p:tav tm="100000">
                                          <p:val>
                                            <p:strVal val="ppt_x+.4"/>
                                          </p:val>
                                        </p:tav>
                                      </p:tavLst>
                                    </p:anim>
                                    <p:anim calcmode="lin" valueType="num">
                                      <p:cBhvr>
                                        <p:cTn id="122" dur="1000"/>
                                        <p:tgtEl>
                                          <p:spTgt spid="30"/>
                                        </p:tgtEl>
                                        <p:attrNameLst>
                                          <p:attrName>ppt_h</p:attrName>
                                        </p:attrNameLst>
                                      </p:cBhvr>
                                      <p:tavLst>
                                        <p:tav tm="0">
                                          <p:val>
                                            <p:strVal val="ppt_h"/>
                                          </p:val>
                                        </p:tav>
                                        <p:tav tm="100000">
                                          <p:val>
                                            <p:strVal val="ppt_h"/>
                                          </p:val>
                                        </p:tav>
                                      </p:tavLst>
                                    </p:anim>
                                    <p:anim calcmode="lin" valueType="num">
                                      <p:cBhvr>
                                        <p:cTn id="123" dur="500" accel="50000">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124" dur="500" decel="50000">
                                          <p:stCondLst>
                                            <p:cond delay="500"/>
                                          </p:stCondLst>
                                        </p:cTn>
                                        <p:tgtEl>
                                          <p:spTgt spid="30"/>
                                        </p:tgtEl>
                                        <p:attrNameLst>
                                          <p:attrName>ppt_w</p:attrName>
                                        </p:attrNameLst>
                                      </p:cBhvr>
                                      <p:tavLst>
                                        <p:tav tm="0">
                                          <p:val>
                                            <p:strVal val="ppt_w"/>
                                          </p:val>
                                        </p:tav>
                                        <p:tav tm="100000">
                                          <p:val>
                                            <p:strVal val="ppt_w/.05"/>
                                          </p:val>
                                        </p:tav>
                                      </p:tavLst>
                                    </p:anim>
                                    <p:anim calcmode="lin" valueType="num">
                                      <p:cBhvr>
                                        <p:cTn id="125" dur="500" accel="50000">
                                          <p:stCondLst>
                                            <p:cond delay="500"/>
                                          </p:stCondLst>
                                        </p:cTn>
                                        <p:tgtEl>
                                          <p:spTgt spid="30"/>
                                        </p:tgtEl>
                                        <p:attrNameLst>
                                          <p:attrName>style.rotation</p:attrName>
                                        </p:attrNameLst>
                                      </p:cBhvr>
                                      <p:tavLst>
                                        <p:tav tm="0">
                                          <p:val>
                                            <p:fltVal val="0"/>
                                          </p:val>
                                        </p:tav>
                                        <p:tav tm="100000">
                                          <p:val>
                                            <p:fltVal val="-90"/>
                                          </p:val>
                                        </p:tav>
                                      </p:tavLst>
                                    </p:anim>
                                    <p:set>
                                      <p:cBhvr>
                                        <p:cTn id="126"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9CC314-1101-48BC-93D4-B228E1E8C069}"/>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1379724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F7351-ACAE-4CE4-896D-15AB831B0D59}"/>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397736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06BDD5-DAAF-4F61-BAD4-94A06101EC71}"/>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333524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5CFB01-F16F-46C4-A1EC-5358784B6A48}"/>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1499752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7468AB-4B2C-44E7-A02E-F70EDD712BAC}"/>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250763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7CEACA-60BB-45D1-BE3C-EE2A55A6CF23}"/>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54974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Tree>
    <p:extLst>
      <p:ext uri="{BB962C8B-B14F-4D97-AF65-F5344CB8AC3E}">
        <p14:creationId xmlns:p14="http://schemas.microsoft.com/office/powerpoint/2010/main" val="2864408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Tree>
    <p:extLst>
      <p:ext uri="{BB962C8B-B14F-4D97-AF65-F5344CB8AC3E}">
        <p14:creationId xmlns:p14="http://schemas.microsoft.com/office/powerpoint/2010/main" val="243618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1573</Words>
  <Application>Microsoft Office PowerPoint</Application>
  <PresentationFormat>Widescreen</PresentationFormat>
  <Paragraphs>243</Paragraphs>
  <Slides>38</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420</cp:revision>
  <dcterms:created xsi:type="dcterms:W3CDTF">2016-02-22T14:00:45Z</dcterms:created>
  <dcterms:modified xsi:type="dcterms:W3CDTF">2018-06-18T11:59:25Z</dcterms:modified>
</cp:coreProperties>
</file>